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48" r:id="rId5"/>
    <p:sldMasterId id="2147483691" r:id="rId6"/>
    <p:sldMasterId id="2147483710" r:id="rId7"/>
    <p:sldMasterId id="2147483716" r:id="rId8"/>
    <p:sldMasterId id="2147483722" r:id="rId9"/>
    <p:sldMasterId id="2147483730" r:id="rId10"/>
  </p:sldMasterIdLst>
  <p:sldIdLst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69" r:id="rId23"/>
    <p:sldId id="271" r:id="rId24"/>
    <p:sldId id="27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0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FF0B2-C66C-47AB-A577-C36EB5E9D82D}" v="6" dt="2022-07-05T06:38:57.101"/>
    <p1510:client id="{9E8EA019-C1E3-407C-B407-A1366BB6155F}" v="1" dt="2022-07-05T13:24:44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Mörkt format 1 - Dekorfär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ellanmörkt format 3 - Dekorfär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llanmörkt format 4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llanmörkt format 4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2"/>
    <p:restoredTop sz="96327"/>
  </p:normalViewPr>
  <p:slideViewPr>
    <p:cSldViewPr snapToGrid="0" snapToObjects="1">
      <p:cViewPr varScale="1">
        <p:scale>
          <a:sx n="204" d="100"/>
          <a:sy n="204" d="100"/>
        </p:scale>
        <p:origin x="240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a Franzén" userId="S::sabina.franzen_vretakluster.se#ext#@liuonline.onmicrosoft.com::669b5d0b-6892-440f-a585-1183d527e96b" providerId="AD" clId="Web-{7B1FF0B2-C66C-47AB-A577-C36EB5E9D82D}"/>
    <pc:docChg chg="addSld delSld">
      <pc:chgData name="Sabina Franzén" userId="S::sabina.franzen_vretakluster.se#ext#@liuonline.onmicrosoft.com::669b5d0b-6892-440f-a585-1183d527e96b" providerId="AD" clId="Web-{7B1FF0B2-C66C-47AB-A577-C36EB5E9D82D}" dt="2022-07-05T06:38:57.101" v="5"/>
      <pc:docMkLst>
        <pc:docMk/>
      </pc:docMkLst>
      <pc:sldChg chg="new del">
        <pc:chgData name="Sabina Franzén" userId="S::sabina.franzen_vretakluster.se#ext#@liuonline.onmicrosoft.com::669b5d0b-6892-440f-a585-1183d527e96b" providerId="AD" clId="Web-{7B1FF0B2-C66C-47AB-A577-C36EB5E9D82D}" dt="2022-07-05T06:38:38.976" v="1"/>
        <pc:sldMkLst>
          <pc:docMk/>
          <pc:sldMk cId="296361732" sldId="281"/>
        </pc:sldMkLst>
      </pc:sldChg>
      <pc:sldChg chg="new del">
        <pc:chgData name="Sabina Franzén" userId="S::sabina.franzen_vretakluster.se#ext#@liuonline.onmicrosoft.com::669b5d0b-6892-440f-a585-1183d527e96b" providerId="AD" clId="Web-{7B1FF0B2-C66C-47AB-A577-C36EB5E9D82D}" dt="2022-07-05T06:38:48.429" v="3"/>
        <pc:sldMkLst>
          <pc:docMk/>
          <pc:sldMk cId="1945456183" sldId="281"/>
        </pc:sldMkLst>
      </pc:sldChg>
      <pc:sldChg chg="new del">
        <pc:chgData name="Sabina Franzén" userId="S::sabina.franzen_vretakluster.se#ext#@liuonline.onmicrosoft.com::669b5d0b-6892-440f-a585-1183d527e96b" providerId="AD" clId="Web-{7B1FF0B2-C66C-47AB-A577-C36EB5E9D82D}" dt="2022-07-05T06:38:57.101" v="5"/>
        <pc:sldMkLst>
          <pc:docMk/>
          <pc:sldMk cId="3380914316" sldId="281"/>
        </pc:sldMkLst>
      </pc:sldChg>
    </pc:docChg>
  </pc:docChgLst>
  <pc:docChgLst>
    <pc:chgData name="Sabina Franzén" userId="S::sabina.franzen_vretakluster.se#ext#@liuonline.onmicrosoft.com::669b5d0b-6892-440f-a585-1183d527e96b" providerId="AD" clId="Web-{9E8EA019-C1E3-407C-B407-A1366BB6155F}"/>
    <pc:docChg chg="modSld">
      <pc:chgData name="Sabina Franzén" userId="S::sabina.franzen_vretakluster.se#ext#@liuonline.onmicrosoft.com::669b5d0b-6892-440f-a585-1183d527e96b" providerId="AD" clId="Web-{9E8EA019-C1E3-407C-B407-A1366BB6155F}" dt="2022-07-05T13:24:44.176" v="0"/>
      <pc:docMkLst>
        <pc:docMk/>
      </pc:docMkLst>
      <pc:sldChg chg="addSp">
        <pc:chgData name="Sabina Franzén" userId="S::sabina.franzen_vretakluster.se#ext#@liuonline.onmicrosoft.com::669b5d0b-6892-440f-a585-1183d527e96b" providerId="AD" clId="Web-{9E8EA019-C1E3-407C-B407-A1366BB6155F}" dt="2022-07-05T13:24:44.176" v="0"/>
        <pc:sldMkLst>
          <pc:docMk/>
          <pc:sldMk cId="4211886985" sldId="259"/>
        </pc:sldMkLst>
        <pc:spChg chg="add">
          <ac:chgData name="Sabina Franzén" userId="S::sabina.franzen_vretakluster.se#ext#@liuonline.onmicrosoft.com::669b5d0b-6892-440f-a585-1183d527e96b" providerId="AD" clId="Web-{9E8EA019-C1E3-407C-B407-A1366BB6155F}" dt="2022-07-05T13:24:44.176" v="0"/>
          <ac:spMkLst>
            <pc:docMk/>
            <pc:sldMk cId="4211886985" sldId="259"/>
            <ac:spMk id="3" creationId="{70B4F183-FD96-4BCC-6AD2-945B662B73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v-SE" dirty="0">
                <a:solidFill>
                  <a:schemeClr val="accent5"/>
                </a:solidFill>
              </a:rPr>
              <a:t>Diagramrubrik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1750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78-C740-851F-B2B708804EE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78-C740-851F-B2B708804EE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ln w="31750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78-C740-851F-B2B708804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816223"/>
        <c:axId val="624817871"/>
      </c:lineChart>
      <c:catAx>
        <c:axId val="6248162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4817871"/>
        <c:crosses val="autoZero"/>
        <c:auto val="1"/>
        <c:lblAlgn val="ctr"/>
        <c:lblOffset val="100"/>
        <c:noMultiLvlLbl val="0"/>
      </c:catAx>
      <c:valAx>
        <c:axId val="62481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2481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Mö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0869CC3-3546-7475-1891-FB280C2521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230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pic>
        <p:nvPicPr>
          <p:cNvPr id="6" name="Bildobjekt 5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E5052913-9D67-3D91-1157-9AC56C2F5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_Sol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0EED-F61D-CCA0-63E4-B669954CCD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81" y="1122363"/>
            <a:ext cx="752223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9333F-07FE-1128-28B9-B7559B3F0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381" y="3602038"/>
            <a:ext cx="7522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2AD4B51C-D20E-D2CF-6CC3-F2594EF3C5BE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2E8A1E2-5B76-499E-A6FE-5771683FD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_Himmel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0EED-F61D-CCA0-63E4-B669954CCD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81" y="1122363"/>
            <a:ext cx="752223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9333F-07FE-1128-28B9-B7559B3F0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381" y="3602038"/>
            <a:ext cx="7522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31F8B129-B2F3-5F8F-8C2C-B3CD2738E8CB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20B5FD-85C9-9E07-E971-A1C8D0EC68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0EED-F61D-CCA0-63E4-B669954CCD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81" y="1122363"/>
            <a:ext cx="752223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9333F-07FE-1128-28B9-B7559B3F0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381" y="3602038"/>
            <a:ext cx="7522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97D7ABE5-EB00-9ABB-D147-BA11DD0CA26F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32ECBA-ADF5-70C0-0D17-AFA2C0E7D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8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B01958-0D03-7E0B-7922-F89F914B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5E005-9B07-9004-CE76-E78D98DD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0F76E8-8878-CFFF-91A5-CEE7E97E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9282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B4F080-57DC-0A2A-5163-6E4F56FCD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55A3A1-02C7-3884-40E9-849C78C50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9282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13">
            <a:extLst>
              <a:ext uri="{FF2B5EF4-FFF2-40B4-BE49-F238E27FC236}">
                <a16:creationId xmlns:a16="http://schemas.microsoft.com/office/drawing/2014/main" id="{712B587C-D36F-4B80-C0E9-41DCD7B38159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92AE3C94-A6AF-2CEF-D50C-31E291C9E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3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3522A-A12B-1815-D99E-EC9ADC1CE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F24CD7-BE9A-397E-D2E9-2F6C15CD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CADA487C-F356-B51D-366E-2A2C1FA5A817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18E08028-1167-886F-CBBD-DEEB0F5EC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4D9974-2EDB-09E0-8B88-83557E4B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3600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91A4FF-998A-D7DB-C364-A87863C63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398"/>
            <a:ext cx="6172200" cy="32707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73FDDC-EDD7-0027-6426-6DE863732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707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D8D53927-23B1-D73F-D8F1-07154AE9590E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57816B76-10FD-B1ED-D068-29AD016E34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78FE18-F3D1-965C-DB99-1E87DF26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84" y="1156274"/>
            <a:ext cx="9985726" cy="712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2F83F4-939E-870F-CE11-86D0872C2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399"/>
            <a:ext cx="5642326" cy="2954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FA7DA5-1795-66B5-186A-80877E1D1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CDC60940-DF5C-6801-F1BF-DC17ABB94092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FC36B463-8E4C-8B83-6F1E-85584D52F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7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13">
            <a:extLst>
              <a:ext uri="{FF2B5EF4-FFF2-40B4-BE49-F238E27FC236}">
                <a16:creationId xmlns:a16="http://schemas.microsoft.com/office/drawing/2014/main" id="{CDC60940-DF5C-6801-F1BF-DC17ABB94092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FC36B463-8E4C-8B83-6F1E-85584D52F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CEB0165-A854-02FF-BAEA-872BB7DCA0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1084" y="2334998"/>
            <a:ext cx="2047875" cy="8255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4201899-49C7-D084-04E0-81E1E7DD499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81084" y="2557247"/>
            <a:ext cx="2047875" cy="15367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C8F824-6689-C26A-499C-8B62E1EBE6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67084" y="2334998"/>
            <a:ext cx="2047875" cy="8255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028E7C9-3D87-0E18-2465-8EE3D5E795D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167084" y="2557247"/>
            <a:ext cx="2047875" cy="15367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721EF60-2A0D-1E71-220F-CADB5A836D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53084" y="2334998"/>
            <a:ext cx="2047875" cy="8255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FC8AD5D-15DB-8895-36BE-7FF0286F177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53084" y="2557247"/>
            <a:ext cx="2047875" cy="15367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EB59169-E0F8-D961-02D4-CAF5D20564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2734" y="2334998"/>
            <a:ext cx="2047875" cy="82550"/>
          </a:xfrm>
          <a:solidFill>
            <a:schemeClr val="accent5"/>
          </a:solidFill>
        </p:spPr>
        <p:txBody>
          <a:bodyPr anchor="ctr" anchorCtr="0"/>
          <a:lstStyle>
            <a:lvl1pPr marL="0" indent="0" algn="ctr">
              <a:buNone/>
              <a:defRPr sz="200"/>
            </a:lvl1pPr>
          </a:lstStyle>
          <a:p>
            <a:pPr lvl="0"/>
            <a:r>
              <a:rPr lang="en-US"/>
              <a:t> </a:t>
            </a:r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6534DF1-C13D-5F13-A017-F8944EE5EB6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732734" y="2557247"/>
            <a:ext cx="2047875" cy="15367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4F2F37C8-64BF-4DC9-929F-4DD8A74B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84" y="1156274"/>
            <a:ext cx="8899525" cy="7122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5180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DDC22A1-DED1-D1CD-DE57-614DF829E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400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127E5-E509-9391-BF9B-C6B88B569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51" y="2057400"/>
            <a:ext cx="4991100" cy="32092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E36FE8-DE18-A603-6F10-0DB3CBEA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3" y="1969879"/>
            <a:ext cx="4131480" cy="1179721"/>
          </a:xfrm>
        </p:spPr>
        <p:txBody>
          <a:bodyPr/>
          <a:lstStyle>
            <a:lvl1pPr algn="r">
              <a:defRPr sz="3200"/>
            </a:lvl1pPr>
          </a:lstStyle>
          <a:p>
            <a:endParaRPr lang="en-GB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7023378-D0FD-F0B8-FD8F-61B76A2FF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9">
            <a:extLst>
              <a:ext uri="{FF2B5EF4-FFF2-40B4-BE49-F238E27FC236}">
                <a16:creationId xmlns:a16="http://schemas.microsoft.com/office/drawing/2014/main" id="{81B86C3B-0689-B16F-692C-4B362A300621}"/>
              </a:ext>
            </a:extLst>
          </p:cNvPr>
          <p:cNvSpPr/>
          <p:nvPr userDrawn="1"/>
        </p:nvSpPr>
        <p:spPr>
          <a:xfrm flipH="1">
            <a:off x="5400000" y="0"/>
            <a:ext cx="67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EBDDBD-2C2F-D1C2-CF3B-2F2BE9E768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28614" y="1435259"/>
            <a:ext cx="2128841" cy="1055065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EE7DD37-D95E-BD2A-83FA-2AE9CA850D1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3389" y="1435259"/>
            <a:ext cx="2158420" cy="105506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FE5BC55-0DEF-40A5-69FC-AF6F29B1A5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8614" y="3149759"/>
            <a:ext cx="2128841" cy="1055065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84D35A7-6C9C-96E5-7D67-1623F13720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83389" y="3149759"/>
            <a:ext cx="2158420" cy="1055065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A86788C-3387-C0B0-CBA7-C761661F499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28614" y="4864259"/>
            <a:ext cx="2128841" cy="1055065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03698D5-467F-4B1A-545F-9B090C33CD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83389" y="4864259"/>
            <a:ext cx="2158420" cy="1055065"/>
          </a:xfrm>
        </p:spPr>
        <p:txBody>
          <a:bodyPr/>
          <a:lstStyle>
            <a:lvl1pPr>
              <a:lnSpc>
                <a:spcPct val="130000"/>
              </a:lnSpc>
              <a:defRPr sz="10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14" name="Measurements">
            <a:extLst>
              <a:ext uri="{FF2B5EF4-FFF2-40B4-BE49-F238E27FC236}">
                <a16:creationId xmlns:a16="http://schemas.microsoft.com/office/drawing/2014/main" id="{59D09147-5D6D-8CC4-DBC9-107A4D883E4A}"/>
              </a:ext>
            </a:extLst>
          </p:cNvPr>
          <p:cNvSpPr txBox="1">
            <a:spLocks noGrp="1"/>
          </p:cNvSpPr>
          <p:nvPr>
            <p:ph type="body" sz="quarter" idx="53"/>
          </p:nvPr>
        </p:nvSpPr>
        <p:spPr>
          <a:xfrm>
            <a:off x="6028614" y="1100329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" name="Measurements">
            <a:extLst>
              <a:ext uri="{FF2B5EF4-FFF2-40B4-BE49-F238E27FC236}">
                <a16:creationId xmlns:a16="http://schemas.microsoft.com/office/drawing/2014/main" id="{604662DA-AB1E-34D9-769A-E6A8AF3AB5F4}"/>
              </a:ext>
            </a:extLst>
          </p:cNvPr>
          <p:cNvSpPr txBox="1">
            <a:spLocks noGrp="1"/>
          </p:cNvSpPr>
          <p:nvPr>
            <p:ph type="body" sz="quarter" idx="54"/>
          </p:nvPr>
        </p:nvSpPr>
        <p:spPr>
          <a:xfrm>
            <a:off x="8783389" y="1100329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16" name="Measurements">
            <a:extLst>
              <a:ext uri="{FF2B5EF4-FFF2-40B4-BE49-F238E27FC236}">
                <a16:creationId xmlns:a16="http://schemas.microsoft.com/office/drawing/2014/main" id="{F9BAA870-836A-DBC9-6B60-275F4837BD6E}"/>
              </a:ext>
            </a:extLst>
          </p:cNvPr>
          <p:cNvSpPr txBox="1">
            <a:spLocks noGrp="1"/>
          </p:cNvSpPr>
          <p:nvPr>
            <p:ph type="body" sz="quarter" idx="55"/>
          </p:nvPr>
        </p:nvSpPr>
        <p:spPr>
          <a:xfrm>
            <a:off x="6028614" y="2819853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17" name="Measurements">
            <a:extLst>
              <a:ext uri="{FF2B5EF4-FFF2-40B4-BE49-F238E27FC236}">
                <a16:creationId xmlns:a16="http://schemas.microsoft.com/office/drawing/2014/main" id="{9B29CF7D-7524-B594-FC7E-6F54E4E79351}"/>
              </a:ext>
            </a:extLst>
          </p:cNvPr>
          <p:cNvSpPr txBox="1">
            <a:spLocks noGrp="1"/>
          </p:cNvSpPr>
          <p:nvPr>
            <p:ph type="body" sz="quarter" idx="56"/>
          </p:nvPr>
        </p:nvSpPr>
        <p:spPr>
          <a:xfrm>
            <a:off x="8783389" y="2819853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18" name="Measurements">
            <a:extLst>
              <a:ext uri="{FF2B5EF4-FFF2-40B4-BE49-F238E27FC236}">
                <a16:creationId xmlns:a16="http://schemas.microsoft.com/office/drawing/2014/main" id="{3AD7CC30-D6A6-1608-21CE-0AAF8CFE2A50}"/>
              </a:ext>
            </a:extLst>
          </p:cNvPr>
          <p:cNvSpPr txBox="1">
            <a:spLocks noGrp="1"/>
          </p:cNvSpPr>
          <p:nvPr>
            <p:ph type="body" sz="quarter" idx="57"/>
          </p:nvPr>
        </p:nvSpPr>
        <p:spPr>
          <a:xfrm>
            <a:off x="6028614" y="4533097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19" name="Measurements">
            <a:extLst>
              <a:ext uri="{FF2B5EF4-FFF2-40B4-BE49-F238E27FC236}">
                <a16:creationId xmlns:a16="http://schemas.microsoft.com/office/drawing/2014/main" id="{24EE9CA5-B976-6048-76FF-1561B427AC59}"/>
              </a:ext>
            </a:extLst>
          </p:cNvPr>
          <p:cNvSpPr txBox="1">
            <a:spLocks noGrp="1"/>
          </p:cNvSpPr>
          <p:nvPr>
            <p:ph type="body" sz="quarter" idx="58"/>
          </p:nvPr>
        </p:nvSpPr>
        <p:spPr>
          <a:xfrm>
            <a:off x="8783389" y="4533097"/>
            <a:ext cx="2158420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7023378-D0FD-F0B8-FD8F-61B76A2FFF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FEF449CA-F1D3-9EF4-3AEC-90C0D10B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3" y="1100329"/>
            <a:ext cx="4131480" cy="1179721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98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Djupgrö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70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E1FB71BD-961A-BDC0-729C-633F131A2724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F9A660-48BF-5309-3A48-3DB4FF371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9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B38DE185-7FC5-3BFC-74D0-3645764A8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F2617EE-6BFF-0163-3299-D6D30117A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18523348-2266-A690-D115-91FF8F0F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63" y="966989"/>
            <a:ext cx="4131480" cy="1179721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820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62F83F4-939E-870F-CE11-86D0872C2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74696" y="539261"/>
            <a:ext cx="2706442" cy="2426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FA7DA5-1795-66B5-186A-80877E1D1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74696" y="3892063"/>
            <a:ext cx="2706442" cy="14360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7" name="Platshållare för bild 2">
            <a:extLst>
              <a:ext uri="{FF2B5EF4-FFF2-40B4-BE49-F238E27FC236}">
                <a16:creationId xmlns:a16="http://schemas.microsoft.com/office/drawing/2014/main" id="{87214B68-1EF2-1F82-6DAD-CB38F8E9576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88596" y="539261"/>
            <a:ext cx="2706442" cy="2426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5A834694-A06C-02F1-3920-7126E39B4C0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88596" y="3892063"/>
            <a:ext cx="2706442" cy="14360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0" name="Platshållare för bild 2">
            <a:extLst>
              <a:ext uri="{FF2B5EF4-FFF2-40B4-BE49-F238E27FC236}">
                <a16:creationId xmlns:a16="http://schemas.microsoft.com/office/drawing/2014/main" id="{E02B9398-7265-7556-D180-D2730FA4C4D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402496" y="539261"/>
            <a:ext cx="2706442" cy="2426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31" name="Platshållare för text 3">
            <a:extLst>
              <a:ext uri="{FF2B5EF4-FFF2-40B4-BE49-F238E27FC236}">
                <a16:creationId xmlns:a16="http://schemas.microsoft.com/office/drawing/2014/main" id="{A3B05BBB-FAD6-D7C7-DF33-208B16B903D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02496" y="3892063"/>
            <a:ext cx="2706442" cy="143607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5" name="Platshållare för text 34">
            <a:extLst>
              <a:ext uri="{FF2B5EF4-FFF2-40B4-BE49-F238E27FC236}">
                <a16:creationId xmlns:a16="http://schemas.microsoft.com/office/drawing/2014/main" id="{F0361E55-CAC6-E92C-B8AF-488769E7DA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01763" y="3287713"/>
            <a:ext cx="2706687" cy="48101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6" name="Platshållare för text 34">
            <a:extLst>
              <a:ext uri="{FF2B5EF4-FFF2-40B4-BE49-F238E27FC236}">
                <a16:creationId xmlns:a16="http://schemas.microsoft.com/office/drawing/2014/main" id="{AB0142B4-B334-1699-BA50-210694DCDA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9070" y="3287713"/>
            <a:ext cx="2706687" cy="48101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34">
            <a:extLst>
              <a:ext uri="{FF2B5EF4-FFF2-40B4-BE49-F238E27FC236}">
                <a16:creationId xmlns:a16="http://schemas.microsoft.com/office/drawing/2014/main" id="{1D4C584D-7A56-808A-6FD0-F4C2DDFB6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8101" y="3287713"/>
            <a:ext cx="2706687" cy="481012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8" name="Rektangel 13">
            <a:extLst>
              <a:ext uri="{FF2B5EF4-FFF2-40B4-BE49-F238E27FC236}">
                <a16:creationId xmlns:a16="http://schemas.microsoft.com/office/drawing/2014/main" id="{29F454F1-9906-0036-0F3C-F95A7CCF1E45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9" name="Bildobjekt 38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7279B0C5-4DA4-2D95-2811-6A3E6CC2C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0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97A6C3F4-E47D-1389-7023-84A0BB9773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327972" y="1257241"/>
            <a:ext cx="2158425" cy="113854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000"/>
            </a:lvl1pPr>
          </a:lstStyle>
          <a:p>
            <a:pPr lvl="0"/>
            <a:endParaRPr lang="en-US" dirty="0"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027081B5-B73A-0B97-5F9D-5B65297CA948}"/>
              </a:ext>
            </a:extLst>
          </p:cNvPr>
          <p:cNvSpPr/>
          <p:nvPr userDrawn="1"/>
        </p:nvSpPr>
        <p:spPr>
          <a:xfrm flipV="1">
            <a:off x="6096000" y="438317"/>
            <a:ext cx="1" cy="5234616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>
              <a:lnSpc>
                <a:spcPct val="90000"/>
              </a:lnSpc>
              <a:spcBef>
                <a:spcPts val="2250"/>
              </a:spcBef>
              <a:defRPr sz="4800" b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ECB0B881-7B2B-9095-C355-59FED57C46B0}"/>
              </a:ext>
            </a:extLst>
          </p:cNvPr>
          <p:cNvSpPr/>
          <p:nvPr userDrawn="1"/>
        </p:nvSpPr>
        <p:spPr>
          <a:xfrm>
            <a:off x="2078680" y="3030415"/>
            <a:ext cx="8502000" cy="0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25400" tIns="25400" rIns="25400" bIns="25400" anchor="ctr"/>
          <a:lstStyle/>
          <a:p>
            <a:pPr defTabSz="1219169">
              <a:lnSpc>
                <a:spcPct val="90000"/>
              </a:lnSpc>
              <a:spcBef>
                <a:spcPts val="2250"/>
              </a:spcBef>
              <a:defRPr sz="4800" b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3E408BE-A46F-7C57-5CCE-2ACD4F0A54F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961745" y="2760593"/>
            <a:ext cx="2267366" cy="550888"/>
          </a:xfrm>
          <a:solidFill>
            <a:schemeClr val="accent5"/>
          </a:solidFill>
        </p:spPr>
        <p:txBody>
          <a:bodyPr bIns="18000" anchor="ctr" anchorCtr="0"/>
          <a:lstStyle>
            <a:lvl1pPr marL="0" indent="0" algn="ctr">
              <a:lnSpc>
                <a:spcPct val="100000"/>
              </a:lnSpc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5E586B76-6C7C-E9BF-EB5B-3B114B92BFB6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020297" y="1257241"/>
            <a:ext cx="2158423" cy="113854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000"/>
            </a:lvl1pPr>
          </a:lstStyle>
          <a:p>
            <a:pPr lvl="0"/>
            <a:endParaRPr lang="en-US" dirty="0"/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EE26A7B-EA90-21FB-640B-E300B623279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327972" y="4122036"/>
            <a:ext cx="2158425" cy="113854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24E88CF1-CD4F-9F64-265E-6899BE263AE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020297" y="4122036"/>
            <a:ext cx="2158423" cy="1138542"/>
          </a:xfrm>
        </p:spPr>
        <p:txBody>
          <a:bodyPr/>
          <a:lstStyle>
            <a:lvl1pPr marL="0" indent="0">
              <a:lnSpc>
                <a:spcPct val="130000"/>
              </a:lnSpc>
              <a:buNone/>
              <a:defRPr sz="1000"/>
            </a:lvl1pPr>
          </a:lstStyle>
          <a:p>
            <a:pPr lvl="0"/>
            <a:endParaRPr lang="en-US"/>
          </a:p>
        </p:txBody>
      </p:sp>
      <p:sp>
        <p:nvSpPr>
          <p:cNvPr id="62" name="Measurements">
            <a:extLst>
              <a:ext uri="{FF2B5EF4-FFF2-40B4-BE49-F238E27FC236}">
                <a16:creationId xmlns:a16="http://schemas.microsoft.com/office/drawing/2014/main" id="{712ACC37-228D-0AC5-FEC1-F1F14C62DB0F}"/>
              </a:ext>
            </a:extLst>
          </p:cNvPr>
          <p:cNvSpPr txBox="1">
            <a:spLocks noGrp="1"/>
          </p:cNvSpPr>
          <p:nvPr>
            <p:ph type="body" sz="quarter" idx="53"/>
          </p:nvPr>
        </p:nvSpPr>
        <p:spPr>
          <a:xfrm>
            <a:off x="3327973" y="927731"/>
            <a:ext cx="2158420" cy="22313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45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63" name="Measurements">
            <a:extLst>
              <a:ext uri="{FF2B5EF4-FFF2-40B4-BE49-F238E27FC236}">
                <a16:creationId xmlns:a16="http://schemas.microsoft.com/office/drawing/2014/main" id="{84DD82B2-E0A2-C6BF-E772-18EF299593AC}"/>
              </a:ext>
            </a:extLst>
          </p:cNvPr>
          <p:cNvSpPr txBox="1">
            <a:spLocks noGrp="1"/>
          </p:cNvSpPr>
          <p:nvPr>
            <p:ph type="body" sz="quarter" idx="63"/>
          </p:nvPr>
        </p:nvSpPr>
        <p:spPr>
          <a:xfrm>
            <a:off x="7020297" y="927731"/>
            <a:ext cx="2158417" cy="22313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45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64" name="Measurements">
            <a:extLst>
              <a:ext uri="{FF2B5EF4-FFF2-40B4-BE49-F238E27FC236}">
                <a16:creationId xmlns:a16="http://schemas.microsoft.com/office/drawing/2014/main" id="{067229AB-7A1B-AD64-4B72-3F5CE9350BDF}"/>
              </a:ext>
            </a:extLst>
          </p:cNvPr>
          <p:cNvSpPr txBox="1">
            <a:spLocks noGrp="1"/>
          </p:cNvSpPr>
          <p:nvPr>
            <p:ph type="body" sz="quarter" idx="64"/>
          </p:nvPr>
        </p:nvSpPr>
        <p:spPr>
          <a:xfrm>
            <a:off x="3327973" y="3786677"/>
            <a:ext cx="2158420" cy="22313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45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65" name="Measurements">
            <a:extLst>
              <a:ext uri="{FF2B5EF4-FFF2-40B4-BE49-F238E27FC236}">
                <a16:creationId xmlns:a16="http://schemas.microsoft.com/office/drawing/2014/main" id="{292F7A57-B465-59B5-CDE6-CD3B780A88FD}"/>
              </a:ext>
            </a:extLst>
          </p:cNvPr>
          <p:cNvSpPr txBox="1">
            <a:spLocks noGrp="1"/>
          </p:cNvSpPr>
          <p:nvPr>
            <p:ph type="body" sz="quarter" idx="65"/>
          </p:nvPr>
        </p:nvSpPr>
        <p:spPr>
          <a:xfrm>
            <a:off x="7020297" y="3786677"/>
            <a:ext cx="2158417" cy="22313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 defTabSz="412750">
              <a:lnSpc>
                <a:spcPct val="100000"/>
              </a:lnSpc>
              <a:spcBef>
                <a:spcPts val="0"/>
              </a:spcBef>
              <a:buSzTx/>
              <a:buNone/>
              <a:defRPr sz="145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/>
          </a:p>
        </p:txBody>
      </p:sp>
      <p:sp>
        <p:nvSpPr>
          <p:cNvPr id="66" name="Rektangel 13">
            <a:extLst>
              <a:ext uri="{FF2B5EF4-FFF2-40B4-BE49-F238E27FC236}">
                <a16:creationId xmlns:a16="http://schemas.microsoft.com/office/drawing/2014/main" id="{28EC142C-B0DA-4C3A-64B2-8A2B07EE2DB3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7" name="Bildobjekt 66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DFE993C0-166F-A0BE-0EE5-857639861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9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C12A2-E12E-B110-734D-C579533AB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B5B313-F3FE-493F-E265-8B704E7AA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3688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F92E8-A98F-DC32-55E2-7CA860C7E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4E8A19-FA27-5A61-3AE8-B464FF52A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326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0A6F2-9C0D-17CD-184B-CA162642E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A93253-7822-DC01-BB59-5918880F0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55171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Sol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70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E1FB71BD-961A-BDC0-729C-633F131A2724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052913-9D67-3D91-1157-9AC56C2F5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7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Jordbru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70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E1FB71BD-961A-BDC0-729C-633F131A2724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723F7FD-2DEA-8AE6-82D1-BB10ED908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 Grön">
    <p:bg>
      <p:bgPr>
        <a:solidFill>
          <a:schemeClr val="accent2">
            <a:alpha val="902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70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91C0220B-541D-87D1-5F76-E04EC9778EA3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15B052-979F-DAA6-6C51-1ADA5D749F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1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mslag Himmelsblå">
    <p:bg>
      <p:bgPr>
        <a:solidFill>
          <a:schemeClr val="accent1">
            <a:alpha val="902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CAAA02-8FD9-77CF-2CBB-A9F8EAAD9C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8470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 </a:t>
            </a:r>
            <a:br>
              <a:rPr lang="sv-SE" dirty="0"/>
            </a:br>
            <a:r>
              <a:rPr lang="sv-SE" dirty="0"/>
              <a:t>rubrik skrivs här</a:t>
            </a:r>
          </a:p>
        </p:txBody>
      </p:sp>
      <p:sp>
        <p:nvSpPr>
          <p:cNvPr id="5" name="Rektangel 13">
            <a:extLst>
              <a:ext uri="{FF2B5EF4-FFF2-40B4-BE49-F238E27FC236}">
                <a16:creationId xmlns:a16="http://schemas.microsoft.com/office/drawing/2014/main" id="{91C0220B-541D-87D1-5F76-E04EC9778EA3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115B052-979F-DAA6-6C51-1ADA5D749F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CE9C53D-D0C2-76B2-9E65-E80376EBB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4883" y="1122363"/>
            <a:ext cx="7522234" cy="12074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02CE038A-90E1-9C9D-FCAC-D1E826F00D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34883" y="2599152"/>
            <a:ext cx="7522234" cy="18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 Efternamn</a:t>
            </a:r>
          </a:p>
          <a:p>
            <a:r>
              <a:rPr lang="sv-SE" dirty="0"/>
              <a:t>Titel</a:t>
            </a:r>
          </a:p>
          <a:p>
            <a:r>
              <a:rPr lang="sv-SE" dirty="0"/>
              <a:t>Kontaktuppgifter</a:t>
            </a:r>
          </a:p>
        </p:txBody>
      </p:sp>
    </p:spTree>
    <p:extLst>
      <p:ext uri="{BB962C8B-B14F-4D97-AF65-F5344CB8AC3E}">
        <p14:creationId xmlns:p14="http://schemas.microsoft.com/office/powerpoint/2010/main" val="47482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_Jord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0EED-F61D-CCA0-63E4-B669954CCD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81" y="1122363"/>
            <a:ext cx="752223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9333F-07FE-1128-28B9-B7559B3F0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381" y="3602038"/>
            <a:ext cx="7522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2AD4B51C-D20E-D2CF-6CC3-F2594EF3C5BE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21B1AC8E-B59C-88AE-7AC0-16005048A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3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_oliv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C0EED-F61D-CCA0-63E4-B669954CCD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381" y="1122363"/>
            <a:ext cx="752223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09333F-07FE-1128-28B9-B7559B3F04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9381" y="3602038"/>
            <a:ext cx="752223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Rektangel 13">
            <a:extLst>
              <a:ext uri="{FF2B5EF4-FFF2-40B4-BE49-F238E27FC236}">
                <a16:creationId xmlns:a16="http://schemas.microsoft.com/office/drawing/2014/main" id="{2AD4B51C-D20E-D2CF-6CC3-F2594EF3C5BE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9C11B293-D190-768F-EFC1-7BF796983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A8AE257-0E0A-622E-C6DF-C996346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29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0FFC25-7551-52BD-EF3F-D8823121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3490"/>
            <a:ext cx="10515600" cy="371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996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9" r:id="rId2"/>
    <p:sldLayoutId id="2147483690" r:id="rId3"/>
    <p:sldLayoutId id="2147483688" r:id="rId4"/>
    <p:sldLayoutId id="2147483728" r:id="rId5"/>
    <p:sldLayoutId id="21474837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>
            <a:extLst>
              <a:ext uri="{FF2B5EF4-FFF2-40B4-BE49-F238E27FC236}">
                <a16:creationId xmlns:a16="http://schemas.microsoft.com/office/drawing/2014/main" id="{B163FF9E-0B79-1968-CCCD-028376FE3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7543" y="5051721"/>
            <a:ext cx="264695" cy="26469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1CC013F-5169-4482-CF55-E77A4DA48A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922" y="5451058"/>
            <a:ext cx="273866" cy="273866"/>
          </a:xfrm>
          <a:prstGeom prst="rect">
            <a:avLst/>
          </a:prstGeom>
        </p:spPr>
      </p:pic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D1ABBDC4-8975-5D11-C300-DC220898925E}"/>
              </a:ext>
            </a:extLst>
          </p:cNvPr>
          <p:cNvSpPr txBox="1">
            <a:spLocks/>
          </p:cNvSpPr>
          <p:nvPr userDrawn="1"/>
        </p:nvSpPr>
        <p:spPr>
          <a:xfrm>
            <a:off x="1239237" y="5455643"/>
            <a:ext cx="1277688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@agtecht2030</a:t>
            </a:r>
          </a:p>
        </p:txBody>
      </p:sp>
      <p:sp>
        <p:nvSpPr>
          <p:cNvPr id="23" name="Platshållare för text 3">
            <a:extLst>
              <a:ext uri="{FF2B5EF4-FFF2-40B4-BE49-F238E27FC236}">
                <a16:creationId xmlns:a16="http://schemas.microsoft.com/office/drawing/2014/main" id="{14BE4EC1-CC27-3F02-6F2B-7843C08A3700}"/>
              </a:ext>
            </a:extLst>
          </p:cNvPr>
          <p:cNvSpPr txBox="1">
            <a:spLocks/>
          </p:cNvSpPr>
          <p:nvPr userDrawn="1"/>
        </p:nvSpPr>
        <p:spPr>
          <a:xfrm>
            <a:off x="1239237" y="5059358"/>
            <a:ext cx="1277688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1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@agtecht2030</a:t>
            </a:r>
          </a:p>
        </p:txBody>
      </p:sp>
      <p:sp>
        <p:nvSpPr>
          <p:cNvPr id="10" name="Rektangel 13">
            <a:extLst>
              <a:ext uri="{FF2B5EF4-FFF2-40B4-BE49-F238E27FC236}">
                <a16:creationId xmlns:a16="http://schemas.microsoft.com/office/drawing/2014/main" id="{90537E7A-2513-2379-3C41-6A81B2911057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5">
              <a:lumMod val="10000"/>
              <a:lumOff val="9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8173F00-0CA0-FB34-0A71-41B0729511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BA945A5-2E71-689E-A4B6-5F3ECED037AA}"/>
              </a:ext>
            </a:extLst>
          </p:cNvPr>
          <p:cNvSpPr/>
          <p:nvPr userDrawn="1"/>
        </p:nvSpPr>
        <p:spPr>
          <a:xfrm>
            <a:off x="839788" y="6393182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sv-SE" sz="14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agtech2030.com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98E277F7-68A6-6A28-CF06-7286985E679E}"/>
              </a:ext>
            </a:extLst>
          </p:cNvPr>
          <p:cNvSpPr txBox="1">
            <a:spLocks/>
          </p:cNvSpPr>
          <p:nvPr userDrawn="1"/>
        </p:nvSpPr>
        <p:spPr>
          <a:xfrm>
            <a:off x="2334883" y="1122363"/>
            <a:ext cx="7522234" cy="12074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/>
              <a:t>Tack!</a:t>
            </a:r>
            <a:endParaRPr lang="sv-SE" dirty="0"/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1086388B-B6C5-E99A-A3E4-B97E81D11BF5}"/>
              </a:ext>
            </a:extLst>
          </p:cNvPr>
          <p:cNvSpPr txBox="1">
            <a:spLocks/>
          </p:cNvSpPr>
          <p:nvPr userDrawn="1"/>
        </p:nvSpPr>
        <p:spPr>
          <a:xfrm>
            <a:off x="2334883" y="2599152"/>
            <a:ext cx="7522234" cy="1878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Namn Efternamn</a:t>
            </a:r>
          </a:p>
          <a:p>
            <a:r>
              <a:rPr lang="sv-SE"/>
              <a:t>Titel</a:t>
            </a:r>
          </a:p>
          <a:p>
            <a:r>
              <a:rPr lang="sv-SE"/>
              <a:t>Kontaktuppgifter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156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E976AF-3521-0A26-6F76-F95946D8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BCF67E-3AF8-811B-BD29-41EF0C57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776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4" r:id="rId3"/>
    <p:sldLayoutId id="2147483693" r:id="rId4"/>
    <p:sldLayoutId id="21474836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7D71F2-E4D7-D645-49C8-7C5A568F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CD6F-84DE-1873-DFB4-5EC01E4C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31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4" r:id="rId3"/>
    <p:sldLayoutId id="2147483715" r:id="rId4"/>
    <p:sldLayoutId id="2147483746" r:id="rId5"/>
    <p:sldLayoutId id="2147483713" r:id="rId6"/>
    <p:sldLayoutId id="2147483747" r:id="rId7"/>
    <p:sldLayoutId id="2147483741" r:id="rId8"/>
    <p:sldLayoutId id="2147483737" r:id="rId9"/>
    <p:sldLayoutId id="214748374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7D71F2-E4D7-D645-49C8-7C5A568F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CD6F-84DE-1873-DFB4-5EC01E4C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A1365AD7-087C-FD61-9BFB-2E4999FCDD3E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C79D21-6DDB-FAAB-D162-40825F011B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7D71F2-E4D7-D645-49C8-7C5A568F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CD6F-84DE-1873-DFB4-5EC01E4C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C212AFBB-271D-17FF-0E8E-88B2FCF31961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5201CC7-66B6-751F-3499-1C2257240C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4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7D71F2-E4D7-D645-49C8-7C5A568F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9ECD6F-84DE-1873-DFB4-5EC01E4C0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13">
            <a:extLst>
              <a:ext uri="{FF2B5EF4-FFF2-40B4-BE49-F238E27FC236}">
                <a16:creationId xmlns:a16="http://schemas.microsoft.com/office/drawing/2014/main" id="{043ED21C-CE66-2D53-474B-F70653B9BB02}"/>
              </a:ext>
            </a:extLst>
          </p:cNvPr>
          <p:cNvSpPr/>
          <p:nvPr userDrawn="1"/>
        </p:nvSpPr>
        <p:spPr>
          <a:xfrm>
            <a:off x="0" y="5497903"/>
            <a:ext cx="12192000" cy="1360098"/>
          </a:xfrm>
          <a:custGeom>
            <a:avLst/>
            <a:gdLst>
              <a:gd name="connsiteX0" fmla="*/ 0 w 12192000"/>
              <a:gd name="connsiteY0" fmla="*/ 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0 h 530773"/>
              <a:gd name="connsiteX0" fmla="*/ 0 w 12192000"/>
              <a:gd name="connsiteY0" fmla="*/ 325820 h 530773"/>
              <a:gd name="connsiteX1" fmla="*/ 12192000 w 12192000"/>
              <a:gd name="connsiteY1" fmla="*/ 0 h 530773"/>
              <a:gd name="connsiteX2" fmla="*/ 12192000 w 12192000"/>
              <a:gd name="connsiteY2" fmla="*/ 530773 h 530773"/>
              <a:gd name="connsiteX3" fmla="*/ 0 w 12192000"/>
              <a:gd name="connsiteY3" fmla="*/ 530773 h 530773"/>
              <a:gd name="connsiteX4" fmla="*/ 0 w 12192000"/>
              <a:gd name="connsiteY4" fmla="*/ 325820 h 530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30773">
                <a:moveTo>
                  <a:pt x="0" y="325820"/>
                </a:moveTo>
                <a:lnTo>
                  <a:pt x="12192000" y="0"/>
                </a:lnTo>
                <a:lnTo>
                  <a:pt x="12192000" y="530773"/>
                </a:lnTo>
                <a:lnTo>
                  <a:pt x="0" y="530773"/>
                </a:lnTo>
                <a:lnTo>
                  <a:pt x="0" y="3258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BDE677A-AE0E-E8BB-DB86-C28758F38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86916" y="6021238"/>
            <a:ext cx="1682765" cy="6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268C87-BBC3-EFF3-80AF-05E7A076D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skrivs här</a:t>
            </a:r>
          </a:p>
        </p:txBody>
      </p:sp>
    </p:spTree>
    <p:extLst>
      <p:ext uri="{BB962C8B-B14F-4D97-AF65-F5344CB8AC3E}">
        <p14:creationId xmlns:p14="http://schemas.microsoft.com/office/powerpoint/2010/main" val="37514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B0B15B-A013-B4D1-9384-6EFA200A3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785C95-CF56-5A0D-0661-51E2349D62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0725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44DC26-3B74-1A94-DF2D-54B97153F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43E9C0-18F4-F9E6-2AC1-0D13A44E51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47273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B68647-FA77-43F2-B9C2-6FCD4E44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8300CB-3F1A-76B6-695D-58FC7A1EE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Skriv text eller infoga bild / grafik</a:t>
            </a:r>
          </a:p>
        </p:txBody>
      </p:sp>
    </p:spTree>
    <p:extLst>
      <p:ext uri="{BB962C8B-B14F-4D97-AF65-F5344CB8AC3E}">
        <p14:creationId xmlns:p14="http://schemas.microsoft.com/office/powerpoint/2010/main" val="351390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25C7A-413C-18B7-A76B-BD1D343B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3D1256-04B6-6C8C-8BD5-B5F115B7A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68AD0F-4C68-5172-565F-C4A5D4129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v-SE" sz="1600" dirty="0"/>
              <a:t>Skriv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9A177E-DE91-E25C-95A8-07BB0CD09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F29E4B6-1ADF-3ED1-F864-3E8C2ED78F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v-SE" sz="1600" dirty="0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367822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BD3801-61DE-E82D-EE23-4EEEBF72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342726F5-9EE8-82A0-6729-15A37CEFF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281094"/>
              </p:ext>
            </p:extLst>
          </p:nvPr>
        </p:nvGraphicFramePr>
        <p:xfrm>
          <a:off x="5183188" y="2057400"/>
          <a:ext cx="6172200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69346192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40217555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64948064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56526598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611063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4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0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653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41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2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31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7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50288"/>
                  </a:ext>
                </a:extLst>
              </a:tr>
            </a:tbl>
          </a:graphicData>
        </a:graphic>
      </p:graphicFrame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A20082-4FF3-0653-3457-BE8114A5C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Skriv text här. Använd olivgrön färgskala på tabeller och grafik. </a:t>
            </a:r>
          </a:p>
        </p:txBody>
      </p:sp>
    </p:spTree>
    <p:extLst>
      <p:ext uri="{BB962C8B-B14F-4D97-AF65-F5344CB8AC3E}">
        <p14:creationId xmlns:p14="http://schemas.microsoft.com/office/powerpoint/2010/main" val="1374386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BD3801-61DE-E82D-EE23-4EEEBF72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A20082-4FF3-0653-3457-BE8114A5C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Skriv text här. Använd olivgrön färgskala på tabeller och grafik. 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EF8F949-1DF1-B0EC-E3DA-CEEB150EF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85173"/>
              </p:ext>
            </p:extLst>
          </p:nvPr>
        </p:nvGraphicFramePr>
        <p:xfrm>
          <a:off x="5183188" y="2057400"/>
          <a:ext cx="6172200" cy="327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54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5314F-7EED-633C-E1B5-0BDCC876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Rubrik</a:t>
            </a: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1EC11EE-B731-DB4A-0E2B-89B6BB62D4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459" b="3459"/>
          <a:stretch/>
        </p:blipFill>
        <p:spPr>
          <a:xfrm>
            <a:off x="5183188" y="2057399"/>
            <a:ext cx="5642326" cy="295421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4CC289-F1D4-46F1-F5CE-4AC81E263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/>
              <a:t>Skriv text här</a:t>
            </a:r>
            <a:endParaRPr lang="sv-SE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F89F1B5E-0BD3-1891-B6E8-C2C282DB9F79}"/>
              </a:ext>
            </a:extLst>
          </p:cNvPr>
          <p:cNvSpPr txBox="1">
            <a:spLocks/>
          </p:cNvSpPr>
          <p:nvPr/>
        </p:nvSpPr>
        <p:spPr>
          <a:xfrm>
            <a:off x="5183187" y="4746919"/>
            <a:ext cx="1302057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Fotograf: Per </a:t>
            </a:r>
            <a:r>
              <a:rPr lang="sv-SE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Frankelius</a:t>
            </a:r>
            <a:endParaRPr lang="sv-SE" sz="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9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A11A88D-76BF-4314-C68E-4C6B37A85D0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4281C7-5C07-ECCC-AEDC-A988D63B36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sv-SE" dirty="0"/>
              <a:t>Skriv text här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3985D8-342A-A334-4704-6261799F5E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F6549D-F39B-0503-0890-07027114B43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F62737B-D772-FF25-9E7E-9472150FE10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F3821F-B4DE-C9F3-FD11-617425155A0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72EEEC-8215-F574-54E6-C3FA59C18B8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DF3291-32FA-8EE0-5F89-25D45422CF1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7E3B2276-03A5-154D-89DC-6459F226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6545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5B29464-85ED-9A52-579C-0BD0852E78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5524" r="20184"/>
          <a:stretch/>
        </p:blipFill>
        <p:spPr>
          <a:xfrm>
            <a:off x="-1" y="0"/>
            <a:ext cx="5400000" cy="6858000"/>
          </a:xfr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3FA1FA-392C-1480-B0E9-FB570467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Skriv text eller infoga grafik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44B58C5-E7ED-BC4A-F503-BB639CDF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Skriv </a:t>
            </a:r>
            <a:br>
              <a:rPr lang="sv-SE" dirty="0"/>
            </a:br>
            <a:r>
              <a:rPr lang="sv-SE" dirty="0"/>
              <a:t>text</a:t>
            </a:r>
            <a:br>
              <a:rPr lang="sv-SE" dirty="0"/>
            </a:br>
            <a:r>
              <a:rPr lang="sv-SE" dirty="0"/>
              <a:t>här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BE9BAD2-A7C6-EC44-42B6-1B8B9C80282B}"/>
              </a:ext>
            </a:extLst>
          </p:cNvPr>
          <p:cNvSpPr txBox="1">
            <a:spLocks/>
          </p:cNvSpPr>
          <p:nvPr/>
        </p:nvSpPr>
        <p:spPr>
          <a:xfrm>
            <a:off x="4097942" y="6593305"/>
            <a:ext cx="1302057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Fotograf: Per </a:t>
            </a:r>
            <a:r>
              <a:rPr lang="sv-SE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Frankelius</a:t>
            </a:r>
            <a:endParaRPr lang="sv-SE" sz="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57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23D4F48-9675-893D-ED86-C620988CE3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B9E5E89-6792-203B-9BCE-C561E716CF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3C2FB0-08DB-AF5F-59A0-0DFDE0F0087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8A7704-587A-A51A-E1D1-2DE633E1F6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185FDA-003C-05FC-3FD4-94AC1A86E1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46410F-37C7-5365-B4F0-67DC7CCCCF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7DABE3-53EE-7F64-B743-5D02C4C474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DD54D7-97A0-EB0E-4A5E-8E411C130CA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A09F1F2-4FF3-7E39-B1BA-2D94BC0E448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366507-C2E6-183E-C25E-56CBB6F4555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8089DB-3FD3-E0CE-FFA4-56F4E081E17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FACF1AEF-C224-D788-4F28-E30247B0C41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BBED1C74-57B7-CF1C-7454-EBFDEB87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5110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56C5CC-7E16-BE18-9659-31C7BE6B9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skrivs här - Djupgrön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B4F183-FD96-4BCC-6AD2-945B662B738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/>
              <a:t>Skriv text här</a:t>
            </a:r>
          </a:p>
        </p:txBody>
      </p:sp>
    </p:spTree>
    <p:extLst>
      <p:ext uri="{BB962C8B-B14F-4D97-AF65-F5344CB8AC3E}">
        <p14:creationId xmlns:p14="http://schemas.microsoft.com/office/powerpoint/2010/main" val="4211886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4603F856-F171-3200-970B-42C04E0EDA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-2" y="0"/>
            <a:ext cx="12192000" cy="685800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AD1DD10-C6BD-6F88-950F-0B317B1A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En bild som visar text, clipart, porslin&#10;&#10;Automatiskt genererad beskrivning">
            <a:extLst>
              <a:ext uri="{FF2B5EF4-FFF2-40B4-BE49-F238E27FC236}">
                <a16:creationId xmlns:a16="http://schemas.microsoft.com/office/drawing/2014/main" id="{4A768099-F0DC-AF7B-6788-3E6484915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915" y="6021238"/>
            <a:ext cx="1682767" cy="62535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0C1A5034-95B8-AA54-E655-71D129E07E55}"/>
              </a:ext>
            </a:extLst>
          </p:cNvPr>
          <p:cNvSpPr txBox="1">
            <a:spLocks/>
          </p:cNvSpPr>
          <p:nvPr/>
        </p:nvSpPr>
        <p:spPr>
          <a:xfrm>
            <a:off x="10889941" y="79062"/>
            <a:ext cx="1302057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Fotograf: Per </a:t>
            </a:r>
            <a:r>
              <a:rPr lang="sv-SE" sz="8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Frankelius</a:t>
            </a:r>
            <a:endParaRPr lang="sv-SE" sz="8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26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7A628583-780C-B1F9-6AB8-E8F7146A4A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33" r="18633"/>
          <a:stretch/>
        </p:blipFill>
        <p:spPr>
          <a:xfrm>
            <a:off x="7574696" y="539261"/>
            <a:ext cx="2706442" cy="2426677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98D092-3F5C-F079-BD7B-686A65EC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36611340-804A-22B7-08BD-4772125EB0B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18633" r="18633"/>
          <a:stretch/>
        </p:blipFill>
        <p:spPr>
          <a:xfrm>
            <a:off x="4488596" y="539261"/>
            <a:ext cx="2706442" cy="2426677"/>
          </a:xfr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8AE1FC8-FDCF-DB31-585E-DC505ECDEF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DA8BA3B0-68D8-4B54-0E71-C2A41842B47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l="18633" r="18633"/>
          <a:stretch/>
        </p:blipFill>
        <p:spPr>
          <a:xfrm>
            <a:off x="1402496" y="539261"/>
            <a:ext cx="2706442" cy="2426677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ACDAA3-CACC-272F-4850-16673929B104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EB293A-9C7C-7C40-5CF2-0D55A137E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388467-321D-1CF5-5107-71275432B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35A44ED-0B61-08B6-5A86-32EAAA2696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8219F6C4-BE4A-2A59-8B9F-5C00901265C5}"/>
              </a:ext>
            </a:extLst>
          </p:cNvPr>
          <p:cNvSpPr txBox="1">
            <a:spLocks/>
          </p:cNvSpPr>
          <p:nvPr/>
        </p:nvSpPr>
        <p:spPr>
          <a:xfrm>
            <a:off x="10407048" y="2701243"/>
            <a:ext cx="1302057" cy="26469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0" i="0" u="none" strike="noStrike" kern="1200" dirty="0">
                <a:effectLst/>
                <a:latin typeface="+mn-lt"/>
                <a:ea typeface="+mn-ea"/>
                <a:cs typeface="+mn-cs"/>
              </a:rPr>
              <a:t>Fotograf: Per </a:t>
            </a:r>
            <a:r>
              <a:rPr lang="sv-SE" sz="800" b="0" i="0" u="none" strike="noStrike" kern="1200" dirty="0" err="1">
                <a:effectLst/>
                <a:latin typeface="+mn-lt"/>
                <a:ea typeface="+mn-ea"/>
                <a:cs typeface="+mn-cs"/>
              </a:rPr>
              <a:t>Frankelius</a:t>
            </a:r>
            <a:endParaRPr lang="sv-SE" sz="8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9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3F63BF8-B548-21BC-9837-3CB18C44295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EAAE1A-9F40-B381-E0C0-14756AFB5890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BC9F22-A8A0-E360-6343-E71D1D53AB0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50ECB4-F4CF-37DD-57E7-46FA775B8A01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FB3C693-CA7D-F34A-5BEE-2ABF24078F2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sv-SE" dirty="0"/>
              <a:t>Skriv text här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559975-B531-FD7D-E8C3-BFE8DA78DA6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327973" y="881565"/>
            <a:ext cx="2158420" cy="315471"/>
          </a:xfrm>
        </p:spPr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8AEBE5-3F2C-811A-4530-C50D42BBF6C9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020297" y="881565"/>
            <a:ext cx="2158417" cy="315471"/>
          </a:xfrm>
        </p:spPr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330863-CD28-A523-0799-A98E3E4D062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327973" y="3740511"/>
            <a:ext cx="2158420" cy="315471"/>
          </a:xfrm>
        </p:spPr>
        <p:txBody>
          <a:bodyPr/>
          <a:lstStyle/>
          <a:p>
            <a:r>
              <a:rPr lang="sv-SE" dirty="0"/>
              <a:t>Text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9E84843-3C5A-02A2-6F5A-C1563C458B71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7020297" y="3740511"/>
            <a:ext cx="2158417" cy="315471"/>
          </a:xfrm>
        </p:spPr>
        <p:txBody>
          <a:bodyPr/>
          <a:lstStyle/>
          <a:p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4422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387BC-818C-86FF-CBFB-0A8C958B3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5B995EBB-6CF7-D55D-BA71-7D08D06B6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1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B4281-BE0F-BE0C-CC61-2EFB6F3589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skrivs här - Solgul</a:t>
            </a:r>
          </a:p>
        </p:txBody>
      </p:sp>
    </p:spTree>
    <p:extLst>
      <p:ext uri="{BB962C8B-B14F-4D97-AF65-F5344CB8AC3E}">
        <p14:creationId xmlns:p14="http://schemas.microsoft.com/office/powerpoint/2010/main" val="193504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BCB1CF-E688-8C5B-E3AC-F88F517C1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skrivs här - Jordbrun</a:t>
            </a:r>
          </a:p>
        </p:txBody>
      </p:sp>
    </p:spTree>
    <p:extLst>
      <p:ext uri="{BB962C8B-B14F-4D97-AF65-F5344CB8AC3E}">
        <p14:creationId xmlns:p14="http://schemas.microsoft.com/office/powerpoint/2010/main" val="70236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0B714D-7A23-50BB-E7D3-611E2AF73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skrivs här - Grön</a:t>
            </a:r>
          </a:p>
        </p:txBody>
      </p:sp>
    </p:spTree>
    <p:extLst>
      <p:ext uri="{BB962C8B-B14F-4D97-AF65-F5344CB8AC3E}">
        <p14:creationId xmlns:p14="http://schemas.microsoft.com/office/powerpoint/2010/main" val="315740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5D3329-62DA-78F6-5F3F-63D1C8DB3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skrivs här - Himmelsblå</a:t>
            </a:r>
          </a:p>
        </p:txBody>
      </p:sp>
    </p:spTree>
    <p:extLst>
      <p:ext uri="{BB962C8B-B14F-4D97-AF65-F5344CB8AC3E}">
        <p14:creationId xmlns:p14="http://schemas.microsoft.com/office/powerpoint/2010/main" val="314466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D5E354-AAE6-80EF-D175-0AB3715D0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5200D6-26EC-CEFC-47B6-F31CDDA11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04384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BA82EC-4D7F-2B6F-A40A-E23C12650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F97726-E685-44EE-6D38-C150450E7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84826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852EB-0D3E-FCBD-AECD-7055FAFBD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Rubrik för avsnitt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451C24-94B9-0727-70CF-3BC900EF7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6386655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ida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vslut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ubrik för avsnitt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vsnitt Djupgrön 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vsnitt Solgul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vsnitt Grön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vsnitt Himmel blå">
  <a:themeElements>
    <a:clrScheme name="Agtech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CEFF"/>
      </a:accent1>
      <a:accent2>
        <a:srgbClr val="45E645"/>
      </a:accent2>
      <a:accent3>
        <a:srgbClr val="FFF849"/>
      </a:accent3>
      <a:accent4>
        <a:srgbClr val="5D2F26"/>
      </a:accent4>
      <a:accent5>
        <a:srgbClr val="192B0A"/>
      </a:accent5>
      <a:accent6>
        <a:srgbClr val="45DF1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c8ae42-5145-4a08-b022-f10f2ec543f6">
      <Terms xmlns="http://schemas.microsoft.com/office/infopath/2007/PartnerControls"/>
    </lcf76f155ced4ddcb4097134ff3c332f>
    <TaxCatchAll xmlns="3a07d06f-f105-4524-a47d-85db284457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CCA09F5864444DB98A59F1D54142F0" ma:contentTypeVersion="15" ma:contentTypeDescription="Skapa ett nytt dokument." ma:contentTypeScope="" ma:versionID="6c8202c9512d8d7427b418321c6ffca5">
  <xsd:schema xmlns:xsd="http://www.w3.org/2001/XMLSchema" xmlns:xs="http://www.w3.org/2001/XMLSchema" xmlns:p="http://schemas.microsoft.com/office/2006/metadata/properties" xmlns:ns2="dac8ae42-5145-4a08-b022-f10f2ec543f6" xmlns:ns3="3a07d06f-f105-4524-a47d-85db2844573e" targetNamespace="http://schemas.microsoft.com/office/2006/metadata/properties" ma:root="true" ma:fieldsID="0490b6377f286f22f0b3f627f124d430" ns2:_="" ns3:_="">
    <xsd:import namespace="dac8ae42-5145-4a08-b022-f10f2ec543f6"/>
    <xsd:import namespace="3a07d06f-f105-4524-a47d-85db284457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8ae42-5145-4a08-b022-f10f2ec54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efd87c23-3b26-4c21-8b68-2b7267113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7d06f-f105-4524-a47d-85db284457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5a0f3f1-4942-4336-9640-14df3db07c36}" ma:internalName="TaxCatchAll" ma:showField="CatchAllData" ma:web="3a07d06f-f105-4524-a47d-85db28445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B7C15-5452-4E1C-969B-DA0C43A89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3BADA9-01B1-469E-A0D8-32B8ECF70471}">
  <ds:schemaRefs>
    <ds:schemaRef ds:uri="http://schemas.microsoft.com/office/2006/metadata/properties"/>
    <ds:schemaRef ds:uri="http://schemas.microsoft.com/office/infopath/2007/PartnerControls"/>
    <ds:schemaRef ds:uri="dac8ae42-5145-4a08-b022-f10f2ec543f6"/>
    <ds:schemaRef ds:uri="3a07d06f-f105-4524-a47d-85db2844573e"/>
  </ds:schemaRefs>
</ds:datastoreItem>
</file>

<file path=customXml/itemProps3.xml><?xml version="1.0" encoding="utf-8"?>
<ds:datastoreItem xmlns:ds="http://schemas.openxmlformats.org/officeDocument/2006/customXml" ds:itemID="{CA2FDABB-5751-4A88-A5F8-7F359CCF0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c8ae42-5145-4a08-b022-f10f2ec543f6"/>
    <ds:schemaRef ds:uri="3a07d06f-f105-4524-a47d-85db28445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173</Words>
  <Application>Microsoft Office PowerPoint</Application>
  <PresentationFormat>Bredbild</PresentationFormat>
  <Paragraphs>57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Start sida</vt:lpstr>
      <vt:lpstr>Avslut</vt:lpstr>
      <vt:lpstr>Rubrik för avsnitt</vt:lpstr>
      <vt:lpstr>Avsnitt Djupgrön </vt:lpstr>
      <vt:lpstr>Avsnitt Solgul</vt:lpstr>
      <vt:lpstr>Avsnitt Grön</vt:lpstr>
      <vt:lpstr>Avsnitt Himmel blå</vt:lpstr>
      <vt:lpstr>Rubrik skrivs här</vt:lpstr>
      <vt:lpstr>Rubrik skrivs här - Djupgrön</vt:lpstr>
      <vt:lpstr>Rubrik skrivs här - Solgul</vt:lpstr>
      <vt:lpstr>Rubrik skrivs här - Jordbrun</vt:lpstr>
      <vt:lpstr>Rubrik skrivs här - Grön</vt:lpstr>
      <vt:lpstr>Rubrik skrivs här - Himmelsblå</vt:lpstr>
      <vt:lpstr>Rubrik för avsnitt</vt:lpstr>
      <vt:lpstr>Rubrik för avsnitt</vt:lpstr>
      <vt:lpstr>Rubrik för avsnitt</vt:lpstr>
      <vt:lpstr>Rubrik för avsnitt</vt:lpstr>
      <vt:lpstr>Rubrik för avsnitt</vt:lpstr>
      <vt:lpstr>Skriv text här</vt:lpstr>
      <vt:lpstr>Rubrik</vt:lpstr>
      <vt:lpstr>Rubrik</vt:lpstr>
      <vt:lpstr>Rubrik</vt:lpstr>
      <vt:lpstr>Rubrik</vt:lpstr>
      <vt:lpstr>Rubrik</vt:lpstr>
      <vt:lpstr>Skriv  text här</vt:lpstr>
      <vt:lpstr>Rubrik</vt:lpstr>
      <vt:lpstr>PowerPoint-presentation</vt:lpstr>
      <vt:lpstr>PowerPoint-presentation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Rusen Yildiz</dc:creator>
  <cp:lastModifiedBy>Rusen Yildiz</cp:lastModifiedBy>
  <cp:revision>31</cp:revision>
  <dcterms:created xsi:type="dcterms:W3CDTF">2022-06-13T11:58:14Z</dcterms:created>
  <dcterms:modified xsi:type="dcterms:W3CDTF">2022-07-05T13:24:44Z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0x010100F1CCA09F5864444DB98A59F1D54142F0</vt:lpwstr>
  </property>
  <property fmtid="{D5CDD505-2E9C-101B-9397-08002B2CF9AE}" pid="3" name="MediaServiceImageTags">
    <vt:lpwstr/>
  </property>
</Properties>
</file>